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1F0"/>
    <a:srgbClr val="164974"/>
    <a:srgbClr val="569FCE"/>
    <a:srgbClr val="D1D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7" d="100"/>
          <a:sy n="17" d="100"/>
        </p:scale>
        <p:origin x="30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8BD63-A620-4964-8CD6-0BCDE752D33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0E25BE8C-83E1-4098-8536-AF3D848B6ECA}">
      <dgm:prSet phldrT="[Texto]" phldr="1"/>
      <dgm:spPr>
        <a:solidFill>
          <a:srgbClr val="48C1F0"/>
        </a:solidFill>
      </dgm:spPr>
      <dgm:t>
        <a:bodyPr/>
        <a:lstStyle/>
        <a:p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661E9-4308-449A-8BD0-635519E91660}" type="parTrans" cxnId="{A104EBC3-1FA0-4811-8F8B-281558D061D9}">
      <dgm:prSet/>
      <dgm:spPr/>
      <dgm:t>
        <a:bodyPr/>
        <a:lstStyle/>
        <a:p>
          <a:endParaRPr lang="pt-BR"/>
        </a:p>
      </dgm:t>
    </dgm:pt>
    <dgm:pt modelId="{72D56863-6B5F-48ED-B4EF-9D312A987259}" type="sibTrans" cxnId="{A104EBC3-1FA0-4811-8F8B-281558D061D9}">
      <dgm:prSet/>
      <dgm:spPr/>
      <dgm:t>
        <a:bodyPr/>
        <a:lstStyle/>
        <a:p>
          <a:endParaRPr lang="pt-BR"/>
        </a:p>
      </dgm:t>
    </dgm:pt>
    <dgm:pt modelId="{0AE73E47-B370-43B3-B273-75E0C12F50FD}">
      <dgm:prSet phldrT="[Texto]" phldr="1"/>
      <dgm:spPr>
        <a:solidFill>
          <a:srgbClr val="48C1F0"/>
        </a:solidFill>
      </dgm:spPr>
      <dgm:t>
        <a:bodyPr/>
        <a:lstStyle/>
        <a:p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2F1BA-C19C-4311-8C1E-611CC46E89DC}" type="parTrans" cxnId="{F7A28B2E-182B-4CC2-8A09-A47F145E60EB}">
      <dgm:prSet/>
      <dgm:spPr/>
      <dgm:t>
        <a:bodyPr/>
        <a:lstStyle/>
        <a:p>
          <a:endParaRPr lang="pt-BR"/>
        </a:p>
      </dgm:t>
    </dgm:pt>
    <dgm:pt modelId="{F60C6CED-8268-4A0D-A558-6D4A328EDB13}" type="sibTrans" cxnId="{F7A28B2E-182B-4CC2-8A09-A47F145E60EB}">
      <dgm:prSet/>
      <dgm:spPr/>
      <dgm:t>
        <a:bodyPr/>
        <a:lstStyle/>
        <a:p>
          <a:endParaRPr lang="pt-BR"/>
        </a:p>
      </dgm:t>
    </dgm:pt>
    <dgm:pt modelId="{38C5F0CB-0D22-4D9D-AEBE-0799C8043A12}">
      <dgm:prSet phldrT="[Texto]" phldr="1"/>
      <dgm:spPr>
        <a:solidFill>
          <a:srgbClr val="48C1F0"/>
        </a:solidFill>
      </dgm:spPr>
      <dgm:t>
        <a:bodyPr/>
        <a:lstStyle/>
        <a:p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2E800-552A-42CD-8D49-1561DC087B78}" type="parTrans" cxnId="{3EF5F0BC-9372-4E2E-8E82-C34EE70DC8E8}">
      <dgm:prSet/>
      <dgm:spPr/>
      <dgm:t>
        <a:bodyPr/>
        <a:lstStyle/>
        <a:p>
          <a:endParaRPr lang="pt-BR"/>
        </a:p>
      </dgm:t>
    </dgm:pt>
    <dgm:pt modelId="{32ABD8AA-D71F-48E6-AAD6-5D8E50A200BC}" type="sibTrans" cxnId="{3EF5F0BC-9372-4E2E-8E82-C34EE70DC8E8}">
      <dgm:prSet/>
      <dgm:spPr/>
      <dgm:t>
        <a:bodyPr/>
        <a:lstStyle/>
        <a:p>
          <a:endParaRPr lang="pt-BR"/>
        </a:p>
      </dgm:t>
    </dgm:pt>
    <dgm:pt modelId="{0BCF195C-FD6C-44E2-9E6A-E552E98CB025}" type="pres">
      <dgm:prSet presAssocID="{3A58BD63-A620-4964-8CD6-0BCDE752D33B}" presName="linearFlow" presStyleCnt="0">
        <dgm:presLayoutVars>
          <dgm:dir/>
          <dgm:resizeHandles val="exact"/>
        </dgm:presLayoutVars>
      </dgm:prSet>
      <dgm:spPr/>
    </dgm:pt>
    <dgm:pt modelId="{BBF5F733-9BBF-450E-BFA4-82711DA1CED2}" type="pres">
      <dgm:prSet presAssocID="{0E25BE8C-83E1-4098-8536-AF3D848B6E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7C5A7-873F-4681-A3CE-22E455FBAC59}" type="pres">
      <dgm:prSet presAssocID="{72D56863-6B5F-48ED-B4EF-9D312A987259}" presName="spacerL" presStyleCnt="0"/>
      <dgm:spPr/>
    </dgm:pt>
    <dgm:pt modelId="{252BE326-EFF1-4F86-9C40-AAB53A4A2FED}" type="pres">
      <dgm:prSet presAssocID="{72D56863-6B5F-48ED-B4EF-9D312A98725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ED4E41F-1D6B-4D14-BE88-2BA3CB14ABCF}" type="pres">
      <dgm:prSet presAssocID="{72D56863-6B5F-48ED-B4EF-9D312A987259}" presName="spacerR" presStyleCnt="0"/>
      <dgm:spPr/>
    </dgm:pt>
    <dgm:pt modelId="{909353CC-6C3F-4600-B3F9-C6C1C6BA1826}" type="pres">
      <dgm:prSet presAssocID="{0AE73E47-B370-43B3-B273-75E0C12F50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E409BC-D04E-4069-8CE1-0662114D180D}" type="pres">
      <dgm:prSet presAssocID="{F60C6CED-8268-4A0D-A558-6D4A328EDB13}" presName="spacerL" presStyleCnt="0"/>
      <dgm:spPr/>
    </dgm:pt>
    <dgm:pt modelId="{1BC804D0-1E36-4307-B925-71768415BB5E}" type="pres">
      <dgm:prSet presAssocID="{F60C6CED-8268-4A0D-A558-6D4A328EDB1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F6546093-1A37-4D57-B91F-D50A4BE71D00}" type="pres">
      <dgm:prSet presAssocID="{F60C6CED-8268-4A0D-A558-6D4A328EDB13}" presName="spacerR" presStyleCnt="0"/>
      <dgm:spPr/>
    </dgm:pt>
    <dgm:pt modelId="{0E59482C-A4D2-49FA-A2BB-51C46A3B7A37}" type="pres">
      <dgm:prSet presAssocID="{38C5F0CB-0D22-4D9D-AEBE-0799C8043A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F5F0BC-9372-4E2E-8E82-C34EE70DC8E8}" srcId="{3A58BD63-A620-4964-8CD6-0BCDE752D33B}" destId="{38C5F0CB-0D22-4D9D-AEBE-0799C8043A12}" srcOrd="2" destOrd="0" parTransId="{CE92E800-552A-42CD-8D49-1561DC087B78}" sibTransId="{32ABD8AA-D71F-48E6-AAD6-5D8E50A200BC}"/>
    <dgm:cxn modelId="{9C300D12-8AAC-4D8B-92E1-B5BC175F71C3}" type="presOf" srcId="{3A58BD63-A620-4964-8CD6-0BCDE752D33B}" destId="{0BCF195C-FD6C-44E2-9E6A-E552E98CB025}" srcOrd="0" destOrd="0" presId="urn:microsoft.com/office/officeart/2005/8/layout/equation1"/>
    <dgm:cxn modelId="{B9F78A2F-2399-442E-96E8-6A3E92BDDB40}" type="presOf" srcId="{0E25BE8C-83E1-4098-8536-AF3D848B6ECA}" destId="{BBF5F733-9BBF-450E-BFA4-82711DA1CED2}" srcOrd="0" destOrd="0" presId="urn:microsoft.com/office/officeart/2005/8/layout/equation1"/>
    <dgm:cxn modelId="{2CDFF129-6B82-4017-94F5-7B9D83B57990}" type="presOf" srcId="{72D56863-6B5F-48ED-B4EF-9D312A987259}" destId="{252BE326-EFF1-4F86-9C40-AAB53A4A2FED}" srcOrd="0" destOrd="0" presId="urn:microsoft.com/office/officeart/2005/8/layout/equation1"/>
    <dgm:cxn modelId="{E7B7B016-3C9E-4AEA-8F6F-0534568273CC}" type="presOf" srcId="{F60C6CED-8268-4A0D-A558-6D4A328EDB13}" destId="{1BC804D0-1E36-4307-B925-71768415BB5E}" srcOrd="0" destOrd="0" presId="urn:microsoft.com/office/officeart/2005/8/layout/equation1"/>
    <dgm:cxn modelId="{E98F1919-FD37-416C-93A4-DC40487E9628}" type="presOf" srcId="{38C5F0CB-0D22-4D9D-AEBE-0799C8043A12}" destId="{0E59482C-A4D2-49FA-A2BB-51C46A3B7A37}" srcOrd="0" destOrd="0" presId="urn:microsoft.com/office/officeart/2005/8/layout/equation1"/>
    <dgm:cxn modelId="{F7A28B2E-182B-4CC2-8A09-A47F145E60EB}" srcId="{3A58BD63-A620-4964-8CD6-0BCDE752D33B}" destId="{0AE73E47-B370-43B3-B273-75E0C12F50FD}" srcOrd="1" destOrd="0" parTransId="{4582F1BA-C19C-4311-8C1E-611CC46E89DC}" sibTransId="{F60C6CED-8268-4A0D-A558-6D4A328EDB13}"/>
    <dgm:cxn modelId="{A104EBC3-1FA0-4811-8F8B-281558D061D9}" srcId="{3A58BD63-A620-4964-8CD6-0BCDE752D33B}" destId="{0E25BE8C-83E1-4098-8536-AF3D848B6ECA}" srcOrd="0" destOrd="0" parTransId="{1F6661E9-4308-449A-8BD0-635519E91660}" sibTransId="{72D56863-6B5F-48ED-B4EF-9D312A987259}"/>
    <dgm:cxn modelId="{4649A3C5-F796-4B4D-933D-24F7E0ADBD92}" type="presOf" srcId="{0AE73E47-B370-43B3-B273-75E0C12F50FD}" destId="{909353CC-6C3F-4600-B3F9-C6C1C6BA1826}" srcOrd="0" destOrd="0" presId="urn:microsoft.com/office/officeart/2005/8/layout/equation1"/>
    <dgm:cxn modelId="{2AE61AEB-10D0-4026-ACA3-6C268AB9693C}" type="presParOf" srcId="{0BCF195C-FD6C-44E2-9E6A-E552E98CB025}" destId="{BBF5F733-9BBF-450E-BFA4-82711DA1CED2}" srcOrd="0" destOrd="0" presId="urn:microsoft.com/office/officeart/2005/8/layout/equation1"/>
    <dgm:cxn modelId="{597E423A-7D55-4DE4-AE00-EA451A49280B}" type="presParOf" srcId="{0BCF195C-FD6C-44E2-9E6A-E552E98CB025}" destId="{8B67C5A7-873F-4681-A3CE-22E455FBAC59}" srcOrd="1" destOrd="0" presId="urn:microsoft.com/office/officeart/2005/8/layout/equation1"/>
    <dgm:cxn modelId="{76A2D76C-4352-4EDA-8DF8-68C8B3A22B5E}" type="presParOf" srcId="{0BCF195C-FD6C-44E2-9E6A-E552E98CB025}" destId="{252BE326-EFF1-4F86-9C40-AAB53A4A2FED}" srcOrd="2" destOrd="0" presId="urn:microsoft.com/office/officeart/2005/8/layout/equation1"/>
    <dgm:cxn modelId="{375EB447-6783-44C2-94C4-FE063BB6215C}" type="presParOf" srcId="{0BCF195C-FD6C-44E2-9E6A-E552E98CB025}" destId="{8ED4E41F-1D6B-4D14-BE88-2BA3CB14ABCF}" srcOrd="3" destOrd="0" presId="urn:microsoft.com/office/officeart/2005/8/layout/equation1"/>
    <dgm:cxn modelId="{EB803452-C79C-47AD-9513-D3F25B9A1872}" type="presParOf" srcId="{0BCF195C-FD6C-44E2-9E6A-E552E98CB025}" destId="{909353CC-6C3F-4600-B3F9-C6C1C6BA1826}" srcOrd="4" destOrd="0" presId="urn:microsoft.com/office/officeart/2005/8/layout/equation1"/>
    <dgm:cxn modelId="{CAD2BAF6-AA33-44A8-B23F-7CEC13AE3EDE}" type="presParOf" srcId="{0BCF195C-FD6C-44E2-9E6A-E552E98CB025}" destId="{F5E409BC-D04E-4069-8CE1-0662114D180D}" srcOrd="5" destOrd="0" presId="urn:microsoft.com/office/officeart/2005/8/layout/equation1"/>
    <dgm:cxn modelId="{B3949F94-F5DA-4AA0-BA0C-0246232A393F}" type="presParOf" srcId="{0BCF195C-FD6C-44E2-9E6A-E552E98CB025}" destId="{1BC804D0-1E36-4307-B925-71768415BB5E}" srcOrd="6" destOrd="0" presId="urn:microsoft.com/office/officeart/2005/8/layout/equation1"/>
    <dgm:cxn modelId="{98F3F386-F28B-4A8C-8BD0-F2EC8C5F75B8}" type="presParOf" srcId="{0BCF195C-FD6C-44E2-9E6A-E552E98CB025}" destId="{F6546093-1A37-4D57-B91F-D50A4BE71D00}" srcOrd="7" destOrd="0" presId="urn:microsoft.com/office/officeart/2005/8/layout/equation1"/>
    <dgm:cxn modelId="{19167F4A-A464-4D4D-8423-2326216DF073}" type="presParOf" srcId="{0BCF195C-FD6C-44E2-9E6A-E552E98CB025}" destId="{0E59482C-A4D2-49FA-A2BB-51C46A3B7A3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5F733-9BBF-450E-BFA4-82711DA1CED2}">
      <dsp:nvSpPr>
        <dsp:cNvPr id="0" name=""/>
        <dsp:cNvSpPr/>
      </dsp:nvSpPr>
      <dsp:spPr>
        <a:xfrm>
          <a:off x="1574" y="650157"/>
          <a:ext cx="2086603" cy="2086603"/>
        </a:xfrm>
        <a:prstGeom prst="ellipse">
          <a:avLst/>
        </a:prstGeom>
        <a:solidFill>
          <a:srgbClr val="48C1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150" y="955733"/>
        <a:ext cx="1475451" cy="1475451"/>
      </dsp:txXfrm>
    </dsp:sp>
    <dsp:sp modelId="{252BE326-EFF1-4F86-9C40-AAB53A4A2FED}">
      <dsp:nvSpPr>
        <dsp:cNvPr id="0" name=""/>
        <dsp:cNvSpPr/>
      </dsp:nvSpPr>
      <dsp:spPr>
        <a:xfrm>
          <a:off x="2257609" y="1088343"/>
          <a:ext cx="1210230" cy="121023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2418025" y="1551135"/>
        <a:ext cx="889398" cy="284646"/>
      </dsp:txXfrm>
    </dsp:sp>
    <dsp:sp modelId="{909353CC-6C3F-4600-B3F9-C6C1C6BA1826}">
      <dsp:nvSpPr>
        <dsp:cNvPr id="0" name=""/>
        <dsp:cNvSpPr/>
      </dsp:nvSpPr>
      <dsp:spPr>
        <a:xfrm>
          <a:off x="3637272" y="650157"/>
          <a:ext cx="2086603" cy="2086603"/>
        </a:xfrm>
        <a:prstGeom prst="ellipse">
          <a:avLst/>
        </a:prstGeom>
        <a:solidFill>
          <a:srgbClr val="48C1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2848" y="955733"/>
        <a:ext cx="1475451" cy="1475451"/>
      </dsp:txXfrm>
    </dsp:sp>
    <dsp:sp modelId="{1BC804D0-1E36-4307-B925-71768415BB5E}">
      <dsp:nvSpPr>
        <dsp:cNvPr id="0" name=""/>
        <dsp:cNvSpPr/>
      </dsp:nvSpPr>
      <dsp:spPr>
        <a:xfrm>
          <a:off x="5893307" y="1088343"/>
          <a:ext cx="1210230" cy="121023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/>
        </a:p>
      </dsp:txBody>
      <dsp:txXfrm>
        <a:off x="6053723" y="1337650"/>
        <a:ext cx="889398" cy="711616"/>
      </dsp:txXfrm>
    </dsp:sp>
    <dsp:sp modelId="{0E59482C-A4D2-49FA-A2BB-51C46A3B7A37}">
      <dsp:nvSpPr>
        <dsp:cNvPr id="0" name=""/>
        <dsp:cNvSpPr/>
      </dsp:nvSpPr>
      <dsp:spPr>
        <a:xfrm>
          <a:off x="7272970" y="650157"/>
          <a:ext cx="2086603" cy="2086603"/>
        </a:xfrm>
        <a:prstGeom prst="ellipse">
          <a:avLst/>
        </a:prstGeom>
        <a:solidFill>
          <a:srgbClr val="48C1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8546" y="955733"/>
        <a:ext cx="1475451" cy="1475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64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0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75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86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08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85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14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7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7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7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027AF-D024-41B9-9629-3F808739BC00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B9B2B2-4919-4CB1-8165-08C55F446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8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3FF6A0-772B-F838-7449-6C98084988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1301"/>
            <a:ext cx="32397002" cy="4319803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B7FC00-1DFD-1B53-D48E-D028799F5CD2}"/>
              </a:ext>
            </a:extLst>
          </p:cNvPr>
          <p:cNvSpPr txBox="1"/>
          <p:nvPr/>
        </p:nvSpPr>
        <p:spPr>
          <a:xfrm>
            <a:off x="4730656" y="6293449"/>
            <a:ext cx="22937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</a:t>
            </a:r>
            <a:br>
              <a:rPr lang="pt-BR" sz="66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</a:br>
            <a:r>
              <a:rPr lang="pt-BR" sz="66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CAIXA ALTA CORPO 60PT ATÉ 66PT</a:t>
            </a:r>
            <a:endParaRPr lang="pt-BR" sz="6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84A668-0285-A761-65BA-48A04495B6CE}"/>
              </a:ext>
            </a:extLst>
          </p:cNvPr>
          <p:cNvSpPr txBox="1"/>
          <p:nvPr/>
        </p:nvSpPr>
        <p:spPr>
          <a:xfrm>
            <a:off x="5030901" y="9455329"/>
            <a:ext cx="22337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Nome dos autores: Arial negrito 44pt, centralizado 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5C7C2AA-ADB2-082B-9436-D28450288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02" y="12475836"/>
            <a:ext cx="12832361" cy="42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000" b="1" dirty="0">
                <a:solidFill>
                  <a:srgbClr val="48C1F0"/>
                </a:solidFill>
                <a:latin typeface="Arial" panose="020B0604020202020204" pitchFamily="34" charset="0"/>
                <a:cs typeface="Geneva" pitchFamily="34" charset="0"/>
              </a:rPr>
              <a:t>Introdução</a:t>
            </a:r>
          </a:p>
          <a:p>
            <a:pPr eaLnBrk="1" hangingPunct="1">
              <a:buFontTx/>
              <a:buNone/>
            </a:pPr>
            <a:r>
              <a:rPr lang="pt-BR" altLang="pt-BR" sz="3000" dirty="0">
                <a:latin typeface="Arial" panose="020B0604020202020204" pitchFamily="34" charset="0"/>
                <a:cs typeface="Geneva" pitchFamily="34" charset="0"/>
              </a:rPr>
              <a:t>Corpo do texto Arial regular tamanho 30pt, podendo ser reduzido para até 28pt, caso a quantidade de texto ultrapasse o espaço delimitado.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pt-BR" sz="3000" dirty="0">
              <a:latin typeface="Arial" panose="020B0604020202020204" pitchFamily="34" charset="0"/>
              <a:cs typeface="Geneva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93EDEBF-DB75-FB68-EF4C-7F947413B2AE}"/>
              </a:ext>
            </a:extLst>
          </p:cNvPr>
          <p:cNvCxnSpPr/>
          <p:nvPr/>
        </p:nvCxnSpPr>
        <p:spPr>
          <a:xfrm>
            <a:off x="-481263" y="8704313"/>
            <a:ext cx="33255284" cy="0"/>
          </a:xfrm>
          <a:prstGeom prst="line">
            <a:avLst/>
          </a:prstGeom>
          <a:ln>
            <a:solidFill>
              <a:srgbClr val="48C1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FE562F82-EA92-130D-1EAB-B8E066EB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00" y="17657366"/>
            <a:ext cx="12832361" cy="29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000" b="1" dirty="0">
                <a:solidFill>
                  <a:srgbClr val="48C1F0"/>
                </a:solidFill>
                <a:latin typeface="Arial" panose="020B0604020202020204" pitchFamily="34" charset="0"/>
                <a:cs typeface="Geneva" pitchFamily="34" charset="0"/>
              </a:rPr>
              <a:t>Métodos</a:t>
            </a:r>
          </a:p>
          <a:p>
            <a:pPr>
              <a:buNone/>
            </a:pPr>
            <a:r>
              <a:rPr lang="pt-BR" altLang="pt-BR" sz="3000" dirty="0">
                <a:latin typeface="Arial" panose="020B0604020202020204" pitchFamily="34" charset="0"/>
                <a:cs typeface="Geneva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pt-BR" sz="30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387E00-15D2-4921-C8D6-69300AB4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00" y="21483119"/>
            <a:ext cx="12832361" cy="56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000" b="1" dirty="0">
                <a:solidFill>
                  <a:srgbClr val="48C1F0"/>
                </a:solidFill>
                <a:latin typeface="Arial" panose="020B0604020202020204" pitchFamily="34" charset="0"/>
                <a:cs typeface="Geneva" pitchFamily="34" charset="0"/>
              </a:rPr>
              <a:t>Resultados</a:t>
            </a:r>
          </a:p>
          <a:p>
            <a:pPr>
              <a:buNone/>
            </a:pPr>
            <a:r>
              <a:rPr lang="pt-BR" altLang="pt-BR" sz="3000" dirty="0">
                <a:latin typeface="Arial" panose="020B0604020202020204" pitchFamily="34" charset="0"/>
                <a:cs typeface="Geneva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pt-BR" sz="3000" dirty="0">
              <a:latin typeface="Arial" panose="020B0604020202020204" pitchFamily="34" charset="0"/>
              <a:cs typeface="Geneva" pitchFamily="34" charset="0"/>
            </a:endParaRPr>
          </a:p>
          <a:p>
            <a:pPr>
              <a:buNone/>
            </a:pPr>
            <a:endParaRPr lang="en-US" altLang="pt-BR" sz="3600" dirty="0"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endParaRPr lang="en-US" altLang="pt-BR" sz="40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24722D-74BA-0798-6076-F419C364AA02}"/>
              </a:ext>
            </a:extLst>
          </p:cNvPr>
          <p:cNvSpPr txBox="1"/>
          <p:nvPr/>
        </p:nvSpPr>
        <p:spPr>
          <a:xfrm>
            <a:off x="4977634" y="10444567"/>
            <a:ext cx="2233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48C1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Instituição: Arial negrito 40pt, centralizado 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8915AF-8836-6E21-1C63-28A231D1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00" y="28069210"/>
            <a:ext cx="12832361" cy="48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000" b="1" dirty="0">
                <a:solidFill>
                  <a:srgbClr val="48C1F0"/>
                </a:solidFill>
                <a:latin typeface="Arial" panose="020B0604020202020204" pitchFamily="34" charset="0"/>
                <a:cs typeface="Geneva" pitchFamily="34" charset="0"/>
              </a:rPr>
              <a:t>Discussão e Conclusão</a:t>
            </a:r>
          </a:p>
          <a:p>
            <a:pPr>
              <a:buNone/>
            </a:pPr>
            <a:r>
              <a:rPr lang="pt-BR" altLang="pt-BR" sz="3000" dirty="0">
                <a:latin typeface="Arial" panose="020B0604020202020204" pitchFamily="34" charset="0"/>
                <a:cs typeface="Geneva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pt-BR" sz="3000" dirty="0">
              <a:latin typeface="Arial" panose="020B0604020202020204" pitchFamily="34" charset="0"/>
              <a:cs typeface="Geneva" pitchFamily="34" charset="0"/>
            </a:endParaRPr>
          </a:p>
          <a:p>
            <a:pPr>
              <a:buNone/>
            </a:pPr>
            <a:endParaRPr lang="en-US" altLang="pt-BR" sz="36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6DA37E4-0513-8DAA-16BA-99420E12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3243" y="17269970"/>
            <a:ext cx="5598363" cy="4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 1 -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pPr eaLnBrk="1" hangingPunct="1">
              <a:buFontTx/>
              <a:buNone/>
            </a:pPr>
            <a:endParaRPr lang="pt-BR" altLang="pt-BR" sz="1000" b="1" dirty="0">
              <a:solidFill>
                <a:srgbClr val="C22B1E"/>
              </a:solidFill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30DA769-B3E9-CC61-A320-6B8F0CA3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6044" y="22768988"/>
            <a:ext cx="12832361" cy="61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pt-BR" altLang="pt-BR" sz="3000" dirty="0">
                <a:latin typeface="Arial" panose="020B0604020202020204" pitchFamily="34" charset="0"/>
                <a:cs typeface="Geneva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pt-BR" sz="30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3F7F4E6-7EF3-2FD9-C632-7C655603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6044" y="29709036"/>
            <a:ext cx="12832361" cy="240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000" b="1" dirty="0">
                <a:solidFill>
                  <a:srgbClr val="48C1F0"/>
                </a:solidFill>
                <a:latin typeface="Arial" panose="020B0604020202020204" pitchFamily="34" charset="0"/>
                <a:cs typeface="Geneva" pitchFamily="34" charset="0"/>
              </a:rPr>
              <a:t>Fonte de financiamento</a:t>
            </a:r>
          </a:p>
          <a:p>
            <a:pPr>
              <a:buNone/>
            </a:pPr>
            <a:r>
              <a:rPr lang="pt-BR" altLang="pt-BR" sz="3000" dirty="0">
                <a:latin typeface="Arial" panose="020B0604020202020204" pitchFamily="34" charset="0"/>
                <a:cs typeface="Geneva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pt-BR" sz="30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4E27D22-4DA8-5577-D94A-BA507702A13F}"/>
              </a:ext>
            </a:extLst>
          </p:cNvPr>
          <p:cNvSpPr txBox="1"/>
          <p:nvPr/>
        </p:nvSpPr>
        <p:spPr>
          <a:xfrm>
            <a:off x="17143243" y="34011427"/>
            <a:ext cx="1278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Comitê de Ética em Pesquisa: 00000000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874BE801-7A84-6135-E1C9-B5F719C2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3245" y="12478007"/>
            <a:ext cx="12832361" cy="42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000" dirty="0">
                <a:latin typeface="Arial" panose="020B0604020202020204" pitchFamily="34" charset="0"/>
                <a:cs typeface="Geneva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pt-BR" sz="3000" dirty="0">
              <a:latin typeface="Arial" panose="020B0604020202020204" pitchFamily="34" charset="0"/>
              <a:cs typeface="Geneva" pitchFamily="34" charset="0"/>
            </a:endParaRPr>
          </a:p>
          <a:p>
            <a:pPr>
              <a:buNone/>
            </a:pPr>
            <a:endParaRPr lang="en-US" altLang="pt-BR" sz="36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657C469-A35E-2B9F-E12A-F450D1745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00" y="36688560"/>
            <a:ext cx="5598363" cy="168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1.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Título da figura.</a:t>
            </a:r>
          </a:p>
          <a:p>
            <a:pPr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(2000).</a:t>
            </a:r>
          </a:p>
          <a:p>
            <a:pPr eaLnBrk="1" hangingPunct="1">
              <a:buFontTx/>
              <a:buNone/>
            </a:pPr>
            <a:endParaRPr lang="pt-BR" altLang="pt-BR" sz="1000" b="1" dirty="0">
              <a:solidFill>
                <a:srgbClr val="C22B1E"/>
              </a:solidFill>
              <a:latin typeface="Arial" panose="020B0604020202020204" pitchFamily="34" charset="0"/>
              <a:cs typeface="Geneva" pitchFamily="34" charset="0"/>
            </a:endParaRPr>
          </a:p>
        </p:txBody>
      </p: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19E41AEB-7A6B-94CF-2A87-51ED7FFFE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008423"/>
              </p:ext>
            </p:extLst>
          </p:nvPr>
        </p:nvGraphicFramePr>
        <p:xfrm>
          <a:off x="3902448" y="33275303"/>
          <a:ext cx="9361148" cy="33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F8694D8-529D-9DDE-F6BB-DC9C86A8B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82592"/>
              </p:ext>
            </p:extLst>
          </p:nvPr>
        </p:nvGraphicFramePr>
        <p:xfrm>
          <a:off x="17143243" y="18058405"/>
          <a:ext cx="12780696" cy="367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174">
                  <a:extLst>
                    <a:ext uri="{9D8B030D-6E8A-4147-A177-3AD203B41FA5}">
                      <a16:colId xmlns:a16="http://schemas.microsoft.com/office/drawing/2014/main" val="4272660884"/>
                    </a:ext>
                  </a:extLst>
                </a:gridCol>
                <a:gridCol w="3195174">
                  <a:extLst>
                    <a:ext uri="{9D8B030D-6E8A-4147-A177-3AD203B41FA5}">
                      <a16:colId xmlns:a16="http://schemas.microsoft.com/office/drawing/2014/main" val="715202175"/>
                    </a:ext>
                  </a:extLst>
                </a:gridCol>
                <a:gridCol w="3195174">
                  <a:extLst>
                    <a:ext uri="{9D8B030D-6E8A-4147-A177-3AD203B41FA5}">
                      <a16:colId xmlns:a16="http://schemas.microsoft.com/office/drawing/2014/main" val="1740508474"/>
                    </a:ext>
                  </a:extLst>
                </a:gridCol>
                <a:gridCol w="3195174">
                  <a:extLst>
                    <a:ext uri="{9D8B030D-6E8A-4147-A177-3AD203B41FA5}">
                      <a16:colId xmlns:a16="http://schemas.microsoft.com/office/drawing/2014/main" val="3318713854"/>
                    </a:ext>
                  </a:extLst>
                </a:gridCol>
              </a:tblGrid>
              <a:tr h="735597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>
                    <a:solidFill>
                      <a:srgbClr val="48C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>
                    <a:solidFill>
                      <a:srgbClr val="48C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>
                    <a:solidFill>
                      <a:srgbClr val="48C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solidFill>
                      <a:srgbClr val="48C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68537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43580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87501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74662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74275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85B4B43-082A-E952-C0F0-C8435557D18D}"/>
              </a:ext>
            </a:extLst>
          </p:cNvPr>
          <p:cNvSpPr txBox="1"/>
          <p:nvPr/>
        </p:nvSpPr>
        <p:spPr>
          <a:xfrm>
            <a:off x="22741606" y="4875116"/>
            <a:ext cx="7924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rgbClr val="48C1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XXX</a:t>
            </a:r>
          </a:p>
        </p:txBody>
      </p:sp>
    </p:spTree>
    <p:extLst>
      <p:ext uri="{BB962C8B-B14F-4D97-AF65-F5344CB8AC3E}">
        <p14:creationId xmlns:p14="http://schemas.microsoft.com/office/powerpoint/2010/main" val="19839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100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Geneva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de Paula Tiveron</dc:creator>
  <cp:lastModifiedBy>Ana Julia Trovo da Mota</cp:lastModifiedBy>
  <cp:revision>29</cp:revision>
  <dcterms:created xsi:type="dcterms:W3CDTF">2024-09-23T15:45:31Z</dcterms:created>
  <dcterms:modified xsi:type="dcterms:W3CDTF">2025-10-10T19:23:16Z</dcterms:modified>
</cp:coreProperties>
</file>