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embeddedFontLst>
    <p:embeddedFont>
      <p:font typeface="Clash Display" pitchFamily="50" charset="0"/>
      <p:regular r:id="rId10"/>
      <p:bold r:id="rId11"/>
    </p:embeddedFont>
    <p:embeddedFont>
      <p:font typeface="Montserrat" pitchFamily="2" charset="0"/>
      <p:regular r:id="rId12"/>
      <p:bold r:id="rId13"/>
      <p:italic r:id="rId14"/>
      <p:boldItalic r:id="rId15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apresent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2849412"/>
            <a:ext cx="9144000" cy="1404938"/>
          </a:xfrm>
        </p:spPr>
        <p:txBody>
          <a:bodyPr anchor="b">
            <a:normAutofit/>
          </a:bodyPr>
          <a:lstStyle>
            <a:lvl1pPr algn="ctr">
              <a:defRPr sz="4800" b="1" baseline="0">
                <a:solidFill>
                  <a:srgbClr val="00B0F0"/>
                </a:solidFill>
                <a:latin typeface="Clash Display" pitchFamily="50" charset="0"/>
              </a:defRPr>
            </a:lvl1pPr>
          </a:lstStyle>
          <a:p>
            <a:r>
              <a:rPr lang="pt-BR" dirty="0" smtClean="0"/>
              <a:t>TÍTULO DA </a:t>
            </a:r>
            <a:br>
              <a:rPr lang="pt-BR" dirty="0" smtClean="0"/>
            </a:br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46425"/>
            <a:ext cx="9144000" cy="4365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Subtítulo descritivo da apresentação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299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ctrTitle" hasCustomPrompt="1"/>
          </p:nvPr>
        </p:nvSpPr>
        <p:spPr>
          <a:xfrm>
            <a:off x="4010025" y="2924174"/>
            <a:ext cx="5548043" cy="709613"/>
          </a:xfrm>
        </p:spPr>
        <p:txBody>
          <a:bodyPr anchor="b">
            <a:noAutofit/>
          </a:bodyPr>
          <a:lstStyle>
            <a:lvl1pPr algn="l">
              <a:defRPr sz="5400" b="1" baseline="0">
                <a:solidFill>
                  <a:srgbClr val="00B0F0"/>
                </a:solidFill>
                <a:latin typeface="Clash Display" pitchFamily="50" charset="0"/>
              </a:defRPr>
            </a:lvl1pPr>
          </a:lstStyle>
          <a:p>
            <a:r>
              <a:rPr lang="pt-BR" dirty="0" smtClean="0"/>
              <a:t>Título da Seção</a:t>
            </a:r>
            <a:endParaRPr lang="pt-BR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010025" y="3751203"/>
            <a:ext cx="5548043" cy="436562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Subtítulo da seção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6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590674" y="1123950"/>
            <a:ext cx="4867275" cy="514350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rgbClr val="00B0F0"/>
                </a:solidFill>
                <a:latin typeface="Clash Display" pitchFamily="50" charset="0"/>
              </a:defRPr>
            </a:lvl1pPr>
          </a:lstStyle>
          <a:p>
            <a:pPr lvl="0"/>
            <a:r>
              <a:rPr lang="pt-BR" dirty="0" smtClean="0"/>
              <a:t>Título do conteúdo</a:t>
            </a:r>
            <a:endParaRPr lang="pt-BR" dirty="0"/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590674" y="1866899"/>
            <a:ext cx="4867275" cy="466725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Poderá ser inserido aqui:</a:t>
            </a:r>
          </a:p>
        </p:txBody>
      </p:sp>
      <p:sp>
        <p:nvSpPr>
          <p:cNvPr id="1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590674" y="2333625"/>
            <a:ext cx="4867275" cy="3684588"/>
          </a:xfrm>
        </p:spPr>
        <p:txBody>
          <a:bodyPr>
            <a:normAutofit/>
          </a:bodyPr>
          <a:lstStyle>
            <a:lvl1pPr>
              <a:buClr>
                <a:srgbClr val="00B0F0"/>
              </a:buClr>
              <a:defRPr sz="2400"/>
            </a:lvl1pPr>
            <a:lvl2pPr>
              <a:buClr>
                <a:srgbClr val="00B0F0"/>
              </a:buClr>
              <a:defRPr/>
            </a:lvl2pPr>
            <a:lvl3pPr>
              <a:buClr>
                <a:srgbClr val="00B0F0"/>
              </a:buClr>
              <a:defRPr/>
            </a:lvl3pPr>
            <a:lvl4pPr>
              <a:buClr>
                <a:srgbClr val="00B0F0"/>
              </a:buClr>
              <a:defRPr/>
            </a:lvl4pPr>
            <a:lvl5pPr>
              <a:buClr>
                <a:srgbClr val="00B0F0"/>
              </a:buClr>
              <a:defRPr/>
            </a:lvl5pPr>
          </a:lstStyle>
          <a:p>
            <a:pPr lvl="0"/>
            <a:r>
              <a:rPr lang="pt-BR" dirty="0" smtClean="0"/>
              <a:t>Texto;</a:t>
            </a:r>
          </a:p>
          <a:p>
            <a:pPr lvl="0"/>
            <a:r>
              <a:rPr lang="pt-BR" dirty="0" smtClean="0"/>
              <a:t>Imagens;</a:t>
            </a:r>
          </a:p>
          <a:p>
            <a:pPr lvl="0"/>
            <a:r>
              <a:rPr lang="pt-BR" dirty="0" smtClean="0"/>
              <a:t>Vídeos;</a:t>
            </a:r>
          </a:p>
          <a:p>
            <a:pPr lvl="0"/>
            <a:r>
              <a:rPr lang="pt-BR" dirty="0" err="1" smtClean="0"/>
              <a:t>GIFs</a:t>
            </a:r>
            <a:r>
              <a:rPr lang="pt-BR" dirty="0" smtClean="0"/>
              <a:t>;</a:t>
            </a:r>
          </a:p>
          <a:p>
            <a:pPr lvl="0"/>
            <a:r>
              <a:rPr lang="pt-BR" dirty="0" smtClean="0"/>
              <a:t>Gráficos;</a:t>
            </a:r>
          </a:p>
        </p:txBody>
      </p:sp>
      <p:sp>
        <p:nvSpPr>
          <p:cNvPr id="15" name="Espaço Reservado para Texto 2"/>
          <p:cNvSpPr>
            <a:spLocks noGrp="1"/>
          </p:cNvSpPr>
          <p:nvPr>
            <p:ph type="body" idx="11" hasCustomPrompt="1"/>
          </p:nvPr>
        </p:nvSpPr>
        <p:spPr>
          <a:xfrm>
            <a:off x="6638924" y="1866898"/>
            <a:ext cx="4867275" cy="466725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Poderá ser inserido aqui:</a:t>
            </a:r>
          </a:p>
        </p:txBody>
      </p:sp>
      <p:sp>
        <p:nvSpPr>
          <p:cNvPr id="16" name="Espaço Reservado para Conteúdo 3"/>
          <p:cNvSpPr>
            <a:spLocks noGrp="1"/>
          </p:cNvSpPr>
          <p:nvPr>
            <p:ph sz="half" idx="12" hasCustomPrompt="1"/>
          </p:nvPr>
        </p:nvSpPr>
        <p:spPr>
          <a:xfrm>
            <a:off x="6638924" y="2333624"/>
            <a:ext cx="4867275" cy="3684588"/>
          </a:xfrm>
        </p:spPr>
        <p:txBody>
          <a:bodyPr>
            <a:normAutofit/>
          </a:bodyPr>
          <a:lstStyle>
            <a:lvl1pPr>
              <a:buClr>
                <a:srgbClr val="00B0F0"/>
              </a:buClr>
              <a:defRPr sz="2400"/>
            </a:lvl1pPr>
            <a:lvl2pPr>
              <a:buClr>
                <a:srgbClr val="00B0F0"/>
              </a:buClr>
              <a:defRPr/>
            </a:lvl2pPr>
            <a:lvl3pPr>
              <a:buClr>
                <a:srgbClr val="00B0F0"/>
              </a:buClr>
              <a:defRPr/>
            </a:lvl3pPr>
            <a:lvl4pPr>
              <a:buClr>
                <a:srgbClr val="00B0F0"/>
              </a:buClr>
              <a:defRPr/>
            </a:lvl4pPr>
            <a:lvl5pPr>
              <a:buClr>
                <a:srgbClr val="00B0F0"/>
              </a:buClr>
              <a:defRPr/>
            </a:lvl5pPr>
          </a:lstStyle>
          <a:p>
            <a:pPr lvl="0"/>
            <a:r>
              <a:rPr lang="pt-BR" dirty="0" smtClean="0"/>
              <a:t>Texto;</a:t>
            </a:r>
          </a:p>
          <a:p>
            <a:pPr lvl="0"/>
            <a:r>
              <a:rPr lang="pt-BR" dirty="0" smtClean="0"/>
              <a:t>Imagens;</a:t>
            </a:r>
          </a:p>
          <a:p>
            <a:pPr lvl="0"/>
            <a:r>
              <a:rPr lang="pt-BR" dirty="0" smtClean="0"/>
              <a:t>Vídeos;</a:t>
            </a:r>
          </a:p>
          <a:p>
            <a:pPr lvl="0"/>
            <a:r>
              <a:rPr lang="pt-BR" dirty="0" err="1" smtClean="0"/>
              <a:t>GIFs</a:t>
            </a:r>
            <a:r>
              <a:rPr lang="pt-BR" dirty="0" smtClean="0"/>
              <a:t>;</a:t>
            </a:r>
          </a:p>
          <a:p>
            <a:pPr lvl="0"/>
            <a:r>
              <a:rPr lang="pt-BR" dirty="0" smtClean="0"/>
              <a:t>Gráficos;</a:t>
            </a:r>
          </a:p>
        </p:txBody>
      </p:sp>
    </p:spTree>
    <p:extLst>
      <p:ext uri="{BB962C8B-B14F-4D97-AF65-F5344CB8AC3E}">
        <p14:creationId xmlns:p14="http://schemas.microsoft.com/office/powerpoint/2010/main" val="6938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649288" y="790575"/>
            <a:ext cx="4465637" cy="552450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00B0F0"/>
                </a:solidFill>
              </a:defRPr>
            </a:lvl1pPr>
          </a:lstStyle>
          <a:p>
            <a:r>
              <a:rPr lang="pt-BR" dirty="0" smtClean="0"/>
              <a:t>Título do conteúdo</a:t>
            </a:r>
            <a:endParaRPr lang="pt-BR" dirty="0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9288" y="1638300"/>
            <a:ext cx="4465637" cy="46402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 smtClean="0"/>
              <a:t>Texto descritivo do conteúdo que será apresentado nesse slide</a:t>
            </a:r>
          </a:p>
        </p:txBody>
      </p:sp>
      <p:sp>
        <p:nvSpPr>
          <p:cNvPr id="9" name="Espaço Reservado para Conteúdo 3"/>
          <p:cNvSpPr>
            <a:spLocks noGrp="1"/>
          </p:cNvSpPr>
          <p:nvPr>
            <p:ph sz="half" idx="10" hasCustomPrompt="1"/>
          </p:nvPr>
        </p:nvSpPr>
        <p:spPr>
          <a:xfrm>
            <a:off x="5667374" y="1638300"/>
            <a:ext cx="4867275" cy="4640263"/>
          </a:xfrm>
        </p:spPr>
        <p:txBody>
          <a:bodyPr>
            <a:normAutofit/>
          </a:bodyPr>
          <a:lstStyle>
            <a:lvl1pPr>
              <a:buClr>
                <a:srgbClr val="00B0F0"/>
              </a:buClr>
              <a:defRPr sz="1800"/>
            </a:lvl1pPr>
            <a:lvl2pPr>
              <a:buClr>
                <a:srgbClr val="00B0F0"/>
              </a:buClr>
              <a:defRPr/>
            </a:lvl2pPr>
            <a:lvl3pPr>
              <a:buClr>
                <a:srgbClr val="00B0F0"/>
              </a:buClr>
              <a:defRPr/>
            </a:lvl3pPr>
            <a:lvl4pPr>
              <a:buClr>
                <a:srgbClr val="00B0F0"/>
              </a:buClr>
              <a:defRPr/>
            </a:lvl4pPr>
            <a:lvl5pPr>
              <a:buClr>
                <a:srgbClr val="00B0F0"/>
              </a:buClr>
              <a:defRPr/>
            </a:lvl5pPr>
          </a:lstStyle>
          <a:p>
            <a:pPr lvl="0"/>
            <a:r>
              <a:rPr lang="pt-BR" dirty="0" smtClean="0"/>
              <a:t>Insumos</a:t>
            </a:r>
          </a:p>
        </p:txBody>
      </p:sp>
    </p:spTree>
    <p:extLst>
      <p:ext uri="{BB962C8B-B14F-4D97-AF65-F5344CB8AC3E}">
        <p14:creationId xmlns:p14="http://schemas.microsoft.com/office/powerpoint/2010/main" val="42288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459288" y="123507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56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2"/>
          <p:cNvSpPr>
            <a:spLocks noGrp="1"/>
          </p:cNvSpPr>
          <p:nvPr>
            <p:ph type="pic" idx="1"/>
          </p:nvPr>
        </p:nvSpPr>
        <p:spPr>
          <a:xfrm>
            <a:off x="735013" y="1225550"/>
            <a:ext cx="977106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96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D9A03-F408-40C3-9839-845C47BF0DEF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8E49-148D-477B-A038-E5ABBB10CC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21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8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dirty="0">
                <a:solidFill>
                  <a:srgbClr val="4FC3F2"/>
                </a:solidFill>
              </a:rPr>
              <a:t>TÍTULO DA </a:t>
            </a:r>
            <a:br>
              <a:rPr lang="pt-BR" dirty="0">
                <a:solidFill>
                  <a:srgbClr val="4FC3F2"/>
                </a:solidFill>
              </a:rPr>
            </a:br>
            <a:r>
              <a:rPr lang="pt-BR" dirty="0">
                <a:solidFill>
                  <a:srgbClr val="4FC3F2"/>
                </a:solidFill>
              </a:rPr>
              <a:t>APRESENTAÇÃO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latin typeface="Montserrat" panose="00000500000000000000" pitchFamily="50" charset="0"/>
              </a:rPr>
              <a:t>Subtítulo descritivo da apresentação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872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rgbClr val="4FC3F2"/>
                </a:solidFill>
              </a:rPr>
              <a:t>Título da Seção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Subtítulo da seção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551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Título do conteúdo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2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Título do conteúdo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Texto descritivo do conteúdo que será apresentado nesse slide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34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edondar Retângulo em um Canto Diagonal 2"/>
          <p:cNvSpPr/>
          <p:nvPr/>
        </p:nvSpPr>
        <p:spPr>
          <a:xfrm>
            <a:off x="-781051" y="981075"/>
            <a:ext cx="6448425" cy="5124801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25291CC-0DA0-572D-5228-6F804627B3DC}"/>
              </a:ext>
            </a:extLst>
          </p:cNvPr>
          <p:cNvSpPr txBox="1">
            <a:spLocks/>
          </p:cNvSpPr>
          <p:nvPr/>
        </p:nvSpPr>
        <p:spPr>
          <a:xfrm>
            <a:off x="6096000" y="2158815"/>
            <a:ext cx="4305300" cy="3355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>
                <a:latin typeface="Montserrat" panose="00000500000000000000" pitchFamily="50" charset="0"/>
              </a:rPr>
              <a:t>Texto descritivo do conteúdo que será apresentado nesse slide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AAAA4E9-AD09-05B8-7140-CC5A6C28DF48}"/>
              </a:ext>
            </a:extLst>
          </p:cNvPr>
          <p:cNvSpPr txBox="1">
            <a:spLocks/>
          </p:cNvSpPr>
          <p:nvPr/>
        </p:nvSpPr>
        <p:spPr>
          <a:xfrm>
            <a:off x="5998156" y="1213981"/>
            <a:ext cx="5729615" cy="944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4FC3F2"/>
                </a:solidFill>
                <a:latin typeface="Clash Display" pitchFamily="50" charset="0"/>
              </a:rPr>
              <a:t>Título do conteúdo</a:t>
            </a:r>
            <a:endParaRPr lang="pt-BR" sz="3600" b="1" dirty="0">
              <a:solidFill>
                <a:srgbClr val="4FC3F2"/>
              </a:solidFill>
              <a:latin typeface="Clash Displa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3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25291CC-0DA0-572D-5228-6F804627B3DC}"/>
              </a:ext>
            </a:extLst>
          </p:cNvPr>
          <p:cNvSpPr txBox="1">
            <a:spLocks/>
          </p:cNvSpPr>
          <p:nvPr/>
        </p:nvSpPr>
        <p:spPr>
          <a:xfrm>
            <a:off x="6096000" y="2158815"/>
            <a:ext cx="4305300" cy="3355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>
                <a:latin typeface="Montserrat" panose="00000500000000000000" pitchFamily="50" charset="0"/>
              </a:rPr>
              <a:t>Texto descritivo do conteúdo que será apresentado nesse slide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AAAA4E9-AD09-05B8-7140-CC5A6C28DF48}"/>
              </a:ext>
            </a:extLst>
          </p:cNvPr>
          <p:cNvSpPr txBox="1">
            <a:spLocks/>
          </p:cNvSpPr>
          <p:nvPr/>
        </p:nvSpPr>
        <p:spPr>
          <a:xfrm>
            <a:off x="5998156" y="1213981"/>
            <a:ext cx="5729615" cy="944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4FC3F2"/>
                </a:solidFill>
                <a:latin typeface="Clash Display" pitchFamily="50" charset="0"/>
              </a:rPr>
              <a:t>Título do conteúdo</a:t>
            </a:r>
            <a:endParaRPr lang="pt-BR" sz="3600" b="1" dirty="0">
              <a:solidFill>
                <a:srgbClr val="4FC3F2"/>
              </a:solidFill>
              <a:latin typeface="Clash Display" pitchFamily="50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302206" y="733426"/>
            <a:ext cx="5695950" cy="569595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12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5121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dirty="0" smtClean="0">
                <a:solidFill>
                  <a:srgbClr val="4FC3F2"/>
                </a:solidFill>
              </a:rPr>
              <a:t>FIM </a:t>
            </a:r>
            <a:r>
              <a:rPr lang="pt-BR" dirty="0">
                <a:solidFill>
                  <a:srgbClr val="4FC3F2"/>
                </a:solidFill>
              </a:rPr>
              <a:t>DA </a:t>
            </a:r>
            <a:br>
              <a:rPr lang="pt-BR" dirty="0">
                <a:solidFill>
                  <a:srgbClr val="4FC3F2"/>
                </a:solidFill>
              </a:rPr>
            </a:br>
            <a:r>
              <a:rPr lang="pt-BR" dirty="0">
                <a:solidFill>
                  <a:srgbClr val="4FC3F2"/>
                </a:solidFill>
              </a:rPr>
              <a:t>APRESENTAÇÃO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latin typeface="Montserrat" panose="00000500000000000000" pitchFamily="50" charset="0"/>
              </a:rPr>
              <a:t>Obrigado(a) pela atenção!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89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_VI Congresso">
      <a:majorFont>
        <a:latin typeface="Clash Display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62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Clash Display</vt:lpstr>
      <vt:lpstr>Arial</vt:lpstr>
      <vt:lpstr>Montserrat</vt:lpstr>
      <vt:lpstr>Tema do Office</vt:lpstr>
      <vt:lpstr>TÍTULO DA  APRESENTAÇÃO</vt:lpstr>
      <vt:lpstr>Título da Seção</vt:lpstr>
      <vt:lpstr>Apresentação do PowerPoint</vt:lpstr>
      <vt:lpstr>Título do conteúdo</vt:lpstr>
      <vt:lpstr>Apresentação do PowerPoint</vt:lpstr>
      <vt:lpstr>Apresentação do PowerPoint</vt:lpstr>
      <vt:lpstr>Apresentação do PowerPoint</vt:lpstr>
      <vt:lpstr>FIM DA  APRESENTAÇÃO</vt:lpstr>
    </vt:vector>
  </TitlesOfParts>
  <Company>Arklok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Julia Trovo da Mota</dc:creator>
  <cp:lastModifiedBy>Ana Julia Trovo da Mota</cp:lastModifiedBy>
  <cp:revision>12</cp:revision>
  <dcterms:created xsi:type="dcterms:W3CDTF">2025-10-10T18:23:27Z</dcterms:created>
  <dcterms:modified xsi:type="dcterms:W3CDTF">2025-10-10T20:34:39Z</dcterms:modified>
</cp:coreProperties>
</file>